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66" r:id="rId10"/>
    <p:sldId id="265" r:id="rId11"/>
  </p:sldIdLst>
  <p:sldSz cx="9144000" cy="6858000" type="screen4x3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707E337-7034-4A90-867C-4CB083C93969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876BB3E-0115-4079-B083-021D60531EB0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6BB3E-0115-4079-B083-021D60531EB0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078DF1-E515-45A2-94B5-872CAFE136B3}" type="datetimeFigureOut">
              <a:rPr lang="es-ES" smtClean="0"/>
              <a:pPr/>
              <a:t>23/06/2008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8DC859-80EB-4F19-B750-9411422D4982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wetripantu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71758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Año nuevo mapuche ceremonia del nuevo sol</a:t>
            </a:r>
          </a:p>
          <a:p>
            <a:r>
              <a:rPr lang="es-ES_tradnl" b="1" dirty="0" smtClean="0"/>
              <a:t>Comunidad  kiyemtuain de pualhue </a:t>
            </a:r>
          </a:p>
          <a:p>
            <a:r>
              <a:rPr lang="es-ES_tradnl" b="1" dirty="0" smtClean="0"/>
              <a:t>San Juan de la costa </a:t>
            </a:r>
            <a:endParaRPr lang="es-ES_trad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Un aporte al conocimiento de nuestro pueblo Mapuche Williche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/>
              <a:t>Kimc</a:t>
            </a:r>
            <a:r>
              <a:rPr lang="es-ES" dirty="0" smtClean="0"/>
              <a:t>he :</a:t>
            </a:r>
          </a:p>
          <a:p>
            <a:r>
              <a:rPr lang="es-ES_tradnl" dirty="0" smtClean="0"/>
              <a:t>Mercedes  Gualaman  Nail </a:t>
            </a:r>
          </a:p>
          <a:p>
            <a:r>
              <a:rPr lang="es-ES_tradnl" dirty="0" smtClean="0"/>
              <a:t>Florinda </a:t>
            </a:r>
            <a:r>
              <a:rPr lang="es-ES_tradnl" dirty="0" err="1" smtClean="0"/>
              <a:t>catrilef</a:t>
            </a:r>
            <a:r>
              <a:rPr lang="es-ES_tradnl" dirty="0" smtClean="0"/>
              <a:t>  </a:t>
            </a:r>
            <a:r>
              <a:rPr lang="es-ES_tradnl" dirty="0" err="1" smtClean="0"/>
              <a:t>huenupan</a:t>
            </a:r>
            <a:endParaRPr lang="es-ES_tradnl" dirty="0" smtClean="0"/>
          </a:p>
          <a:p>
            <a:r>
              <a:rPr lang="es-ES_tradnl" dirty="0" smtClean="0"/>
              <a:t>Froselia </a:t>
            </a:r>
            <a:r>
              <a:rPr lang="es-ES_tradnl" dirty="0" err="1" smtClean="0"/>
              <a:t>neipan</a:t>
            </a:r>
            <a:r>
              <a:rPr lang="es-ES_tradnl" dirty="0" smtClean="0"/>
              <a:t> cayo</a:t>
            </a:r>
          </a:p>
          <a:p>
            <a:r>
              <a:rPr lang="es-ES_tradnl" dirty="0" smtClean="0"/>
              <a:t>Pedro </a:t>
            </a:r>
            <a:r>
              <a:rPr lang="es-ES_tradnl" dirty="0" err="1" smtClean="0"/>
              <a:t>naipan</a:t>
            </a:r>
            <a:r>
              <a:rPr lang="es-ES_tradnl" dirty="0" smtClean="0"/>
              <a:t> cayo</a:t>
            </a:r>
          </a:p>
          <a:p>
            <a:r>
              <a:rPr lang="es-ES_tradnl" dirty="0" smtClean="0"/>
              <a:t>J. </a:t>
            </a:r>
            <a:r>
              <a:rPr lang="es-ES_tradnl" dirty="0" err="1" smtClean="0"/>
              <a:t>arturo</a:t>
            </a:r>
            <a:r>
              <a:rPr lang="es-ES_tradnl" dirty="0" smtClean="0"/>
              <a:t> </a:t>
            </a:r>
            <a:r>
              <a:rPr lang="es-ES_tradnl" dirty="0" err="1" smtClean="0"/>
              <a:t>camiao</a:t>
            </a:r>
            <a:r>
              <a:rPr lang="es-ES_tradnl" dirty="0" smtClean="0"/>
              <a:t> </a:t>
            </a:r>
            <a:r>
              <a:rPr lang="es-ES_tradnl" dirty="0" err="1" smtClean="0"/>
              <a:t>cumilef</a:t>
            </a:r>
            <a:endParaRPr lang="es-ES_tradnl" dirty="0" smtClean="0"/>
          </a:p>
          <a:p>
            <a:r>
              <a:rPr lang="es-ES_tradnl" dirty="0" smtClean="0"/>
              <a:t>Alberto </a:t>
            </a:r>
            <a:r>
              <a:rPr lang="es-ES_tradnl" dirty="0" err="1" smtClean="0"/>
              <a:t>calfulef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Justino </a:t>
            </a:r>
            <a:r>
              <a:rPr lang="es-ES_tradnl" dirty="0" err="1" smtClean="0"/>
              <a:t>neipan</a:t>
            </a:r>
            <a:r>
              <a:rPr lang="es-ES_tradnl" dirty="0" smtClean="0"/>
              <a:t> </a:t>
            </a:r>
            <a:r>
              <a:rPr lang="es-ES_tradnl" dirty="0" err="1" smtClean="0"/>
              <a:t>panguil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Zenón rumian </a:t>
            </a:r>
            <a:r>
              <a:rPr lang="es-ES_tradnl" dirty="0" err="1" smtClean="0"/>
              <a:t>asenjo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Viviana </a:t>
            </a:r>
            <a:r>
              <a:rPr lang="es-ES_tradnl" dirty="0" err="1" smtClean="0"/>
              <a:t>lemuy</a:t>
            </a:r>
            <a:r>
              <a:rPr lang="es-ES_tradnl" dirty="0" smtClean="0"/>
              <a:t> </a:t>
            </a:r>
            <a:r>
              <a:rPr lang="es-ES_tradnl" dirty="0" err="1" smtClean="0"/>
              <a:t>catrilef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es el wetripantu?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 la ceremonia de la “nueva salida del sol” en el solsticio de invierno. Es el término del año viejo y la llegada de un nuevo ciclo en la Ñuke Mapu.</a:t>
            </a:r>
          </a:p>
          <a:p>
            <a:r>
              <a:rPr lang="es-ES_tradnl" dirty="0" smtClean="0"/>
              <a:t>Se recogen los frutos. La naturaleza descansa y se purifica  con las grandes lluvias,para  dar paso a los nuevos brotes y las nuevas energias de la Madre tierra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Cuando se inicia el wetripantu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la ultima luna del srumi (otoño)</a:t>
            </a:r>
          </a:p>
          <a:p>
            <a:r>
              <a:rPr lang="es-ES_tradnl" dirty="0" smtClean="0"/>
              <a:t>En el punto central del solsticio de invierno (aslupuantü)</a:t>
            </a:r>
          </a:p>
          <a:p>
            <a:r>
              <a:rPr lang="es-ES_tradnl" dirty="0" smtClean="0"/>
              <a:t>En la noche mas larga del año (wichapun)</a:t>
            </a:r>
          </a:p>
          <a:p>
            <a:r>
              <a:rPr lang="es-ES_tradnl" dirty="0" smtClean="0"/>
              <a:t>Con la llegada de las grandes lluvias (fütamuwün)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Las estaciones del tripantü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Puken : periodo de descanso y de purificación con las grandes lluvias </a:t>
            </a:r>
          </a:p>
          <a:p>
            <a:r>
              <a:rPr lang="es-ES_tradnl" dirty="0" smtClean="0"/>
              <a:t>Pewün : periodo en que se empieza a </a:t>
            </a:r>
            <a:r>
              <a:rPr lang="es-ES_tradnl" dirty="0"/>
              <a:t>v</a:t>
            </a:r>
            <a:r>
              <a:rPr lang="es-ES_tradnl" dirty="0" smtClean="0"/>
              <a:t>er el rebrote de la naturaleza </a:t>
            </a:r>
          </a:p>
          <a:p>
            <a:r>
              <a:rPr lang="es-ES_tradnl" dirty="0" smtClean="0"/>
              <a:t>Antungi : periodo de calor y de abudancia de frutos </a:t>
            </a:r>
          </a:p>
          <a:p>
            <a:r>
              <a:rPr lang="es-ES_tradnl" dirty="0" smtClean="0"/>
              <a:t>Srumí : periodo de alejamiento del sol , tiempo de cosecha y guarda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tripantü –año mapuche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El año mapuche tiene varios espacios de tiempo, lo mas conocidos son :pukem,pewün, antungi y srumí.</a:t>
            </a:r>
          </a:p>
          <a:p>
            <a:r>
              <a:rPr lang="es-ES_tradnl" dirty="0" smtClean="0"/>
              <a:t>El antiguo año mapuche tenia 13 meses. Era año lunar, de 364 dias. Y el mes se denominaba Küyen, porque  tiene 28 dias.</a:t>
            </a:r>
          </a:p>
          <a:p>
            <a:r>
              <a:rPr lang="es-ES_tradnl" dirty="0" smtClean="0"/>
              <a:t>El mes tiene cuatro semanas y se le llama kaiwantü.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ceremonial del wetripantu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Los ancianos sabios se reúnen para acordar la celebración  del  wetripantü. Todo se hace de acuerdo  a lo vivido durante el pasado periodo y de acuerdo  a los sueños  promonitorios (wilel peuman ) de los kimche.</a:t>
            </a:r>
          </a:p>
          <a:p>
            <a:r>
              <a:rPr lang="es-ES_tradnl" dirty="0" smtClean="0"/>
              <a:t>Se eskutuka a las fuerzas espirituales por la  salud de las personas  y de la comunidad, y la productividad de la ñuke tuwe  para la nueva salida del Chau  Antü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principales ritos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Ritual de solicitud de permiso a las fuerzas espirituales.</a:t>
            </a:r>
          </a:p>
          <a:p>
            <a:r>
              <a:rPr lang="es-ES_tradnl" dirty="0" smtClean="0"/>
              <a:t>Al atardecer ;ritual para despedir el año que se va.</a:t>
            </a:r>
          </a:p>
          <a:p>
            <a:r>
              <a:rPr lang="es-ES_tradnl" dirty="0" smtClean="0"/>
              <a:t>Media  noche; ritual de recibimiento  del nuevo  año.</a:t>
            </a:r>
          </a:p>
          <a:p>
            <a:r>
              <a:rPr lang="es-ES_tradnl" dirty="0" smtClean="0"/>
              <a:t>Al  amanecer ; el muñetún: ritual de bañarse con agua de la vertiente o estero.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Para celebrar el Wetripantu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En el Wetripantu,es muy importante la siguientes costumbres mapuche : </a:t>
            </a:r>
          </a:p>
          <a:p>
            <a:endParaRPr lang="es-ES_tradnl" dirty="0" smtClean="0"/>
          </a:p>
          <a:p>
            <a:r>
              <a:rPr lang="es-ES_tradnl" dirty="0" smtClean="0"/>
              <a:t>Expresar espiritualidad (efkutukar)</a:t>
            </a:r>
          </a:p>
          <a:p>
            <a:r>
              <a:rPr lang="es-ES_tradnl" dirty="0" smtClean="0"/>
              <a:t>Transmitir la memoria (koyaitukar)</a:t>
            </a:r>
          </a:p>
          <a:p>
            <a:r>
              <a:rPr lang="es-ES_tradnl" dirty="0" smtClean="0"/>
              <a:t>Compartir la comida(Künmaukar)</a:t>
            </a:r>
          </a:p>
          <a:p>
            <a:r>
              <a:rPr lang="es-ES_tradnl" dirty="0" smtClean="0"/>
              <a:t>La Música y danzas(Ñongutukar) </a:t>
            </a:r>
          </a:p>
          <a:p>
            <a:r>
              <a:rPr lang="es-ES_tradnl" dirty="0" smtClean="0"/>
              <a:t>Bañarse con la nueva agua (muñetukar)</a:t>
            </a:r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71538" y="785794"/>
          <a:ext cx="6905652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52"/>
              </a:tblGrid>
              <a:tr h="189310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89310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993300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348" y="5072074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Celeste :  el   </a:t>
            </a:r>
            <a:r>
              <a:rPr lang="es-ES_tradnl" dirty="0" err="1" smtClean="0"/>
              <a:t>huenumapu</a:t>
            </a:r>
            <a:r>
              <a:rPr lang="es-ES_tradnl" dirty="0" smtClean="0"/>
              <a:t>   o  cielo  </a:t>
            </a:r>
          </a:p>
          <a:p>
            <a:r>
              <a:rPr lang="es-ES_tradnl" dirty="0" smtClean="0"/>
              <a:t>Café :  </a:t>
            </a:r>
            <a:r>
              <a:rPr lang="es-ES_tradnl" dirty="0" err="1" smtClean="0"/>
              <a:t>ñuke</a:t>
            </a:r>
            <a:r>
              <a:rPr lang="es-ES_tradnl" dirty="0" smtClean="0"/>
              <a:t>   </a:t>
            </a:r>
            <a:r>
              <a:rPr lang="es-ES_tradnl" dirty="0" err="1" smtClean="0"/>
              <a:t>mapu</a:t>
            </a:r>
            <a:r>
              <a:rPr lang="es-ES_tradnl" dirty="0" smtClean="0"/>
              <a:t>  o la madre  tierra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472</Words>
  <Application>Microsoft Office PowerPoint</Application>
  <PresentationFormat>Presentación en pantalla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wetripantu</vt:lpstr>
      <vt:lpstr>¿Qué es el wetripantu?</vt:lpstr>
      <vt:lpstr>Cuando se inicia el wetripantu</vt:lpstr>
      <vt:lpstr>Las estaciones del tripantü </vt:lpstr>
      <vt:lpstr>El tripantü –año mapuche</vt:lpstr>
      <vt:lpstr>El ceremonial del wetripantu </vt:lpstr>
      <vt:lpstr>Los principales ritos</vt:lpstr>
      <vt:lpstr>Para celebrar el Wetripantu</vt:lpstr>
      <vt:lpstr>Diapositiva 9</vt:lpstr>
      <vt:lpstr>Un aporte al conocimiento de nuestro pueblo Mapuche Williche</vt:lpstr>
    </vt:vector>
  </TitlesOfParts>
  <Company>Ministerio de Educación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wetripantu</dc:title>
  <dc:creator>Ministerio de Educación</dc:creator>
  <cp:lastModifiedBy>Ministerio de Educación</cp:lastModifiedBy>
  <cp:revision>28</cp:revision>
  <dcterms:created xsi:type="dcterms:W3CDTF">2008-06-12T10:32:02Z</dcterms:created>
  <dcterms:modified xsi:type="dcterms:W3CDTF">2008-06-23T09:51:14Z</dcterms:modified>
</cp:coreProperties>
</file>